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9" r:id="rId1"/>
  </p:sldMasterIdLst>
  <p:sldIdLst>
    <p:sldId id="256" r:id="rId2"/>
    <p:sldId id="257" r:id="rId3"/>
    <p:sldId id="261" r:id="rId4"/>
    <p:sldId id="258" r:id="rId5"/>
    <p:sldId id="259" r:id="rId6"/>
    <p:sldId id="260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0FF382E-293C-44D1-8798-DC1AC7AC5F6E}" v="4" dt="2026-08-31T04:50:32.00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2810" autoAdjust="0"/>
  </p:normalViewPr>
  <p:slideViewPr>
    <p:cSldViewPr snapToGrid="0">
      <p:cViewPr>
        <p:scale>
          <a:sx n="78" d="100"/>
          <a:sy n="78" d="100"/>
        </p:scale>
        <p:origin x="878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y Hale" userId="6308ae4965f94aa4" providerId="LiveId" clId="{FB895CB5-57E8-441E-B7CC-FFBED0ADC683}"/>
    <pc:docChg chg="undo custSel addSld delSld modSld sldOrd">
      <pc:chgData name="Amy Hale" userId="6308ae4965f94aa4" providerId="LiveId" clId="{FB895CB5-57E8-441E-B7CC-FFBED0ADC683}" dt="2026-08-31T05:04:07.098" v="1937" actId="14100"/>
      <pc:docMkLst>
        <pc:docMk/>
      </pc:docMkLst>
      <pc:sldChg chg="new del">
        <pc:chgData name="Amy Hale" userId="6308ae4965f94aa4" providerId="LiveId" clId="{FB895CB5-57E8-441E-B7CC-FFBED0ADC683}" dt="2026-08-31T02:31:17.384" v="1" actId="2696"/>
        <pc:sldMkLst>
          <pc:docMk/>
          <pc:sldMk cId="604289757" sldId="257"/>
        </pc:sldMkLst>
      </pc:sldChg>
      <pc:sldChg chg="addSp delSp modSp new mod modClrScheme chgLayout">
        <pc:chgData name="Amy Hale" userId="6308ae4965f94aa4" providerId="LiveId" clId="{FB895CB5-57E8-441E-B7CC-FFBED0ADC683}" dt="2026-08-31T02:51:12.641" v="26" actId="113"/>
        <pc:sldMkLst>
          <pc:docMk/>
          <pc:sldMk cId="1501370666" sldId="257"/>
        </pc:sldMkLst>
        <pc:spChg chg="del mod ord">
          <ac:chgData name="Amy Hale" userId="6308ae4965f94aa4" providerId="LiveId" clId="{FB895CB5-57E8-441E-B7CC-FFBED0ADC683}" dt="2026-08-31T02:32:19.067" v="3" actId="700"/>
          <ac:spMkLst>
            <pc:docMk/>
            <pc:sldMk cId="1501370666" sldId="257"/>
            <ac:spMk id="2" creationId="{2FC302A3-04C3-04C7-281A-7EA8D5A111AF}"/>
          </ac:spMkLst>
        </pc:spChg>
        <pc:spChg chg="del mod ord">
          <ac:chgData name="Amy Hale" userId="6308ae4965f94aa4" providerId="LiveId" clId="{FB895CB5-57E8-441E-B7CC-FFBED0ADC683}" dt="2026-08-31T02:32:19.067" v="3" actId="700"/>
          <ac:spMkLst>
            <pc:docMk/>
            <pc:sldMk cId="1501370666" sldId="257"/>
            <ac:spMk id="3" creationId="{76E551BF-793E-33DB-D564-E7E9B08C2A49}"/>
          </ac:spMkLst>
        </pc:spChg>
        <pc:spChg chg="del">
          <ac:chgData name="Amy Hale" userId="6308ae4965f94aa4" providerId="LiveId" clId="{FB895CB5-57E8-441E-B7CC-FFBED0ADC683}" dt="2026-08-31T02:32:19.067" v="3" actId="700"/>
          <ac:spMkLst>
            <pc:docMk/>
            <pc:sldMk cId="1501370666" sldId="257"/>
            <ac:spMk id="4" creationId="{CAD4F76E-FAAA-FA68-4008-F9F716A240C4}"/>
          </ac:spMkLst>
        </pc:spChg>
        <pc:spChg chg="add mod ord">
          <ac:chgData name="Amy Hale" userId="6308ae4965f94aa4" providerId="LiveId" clId="{FB895CB5-57E8-441E-B7CC-FFBED0ADC683}" dt="2026-08-31T02:51:12.641" v="26" actId="113"/>
          <ac:spMkLst>
            <pc:docMk/>
            <pc:sldMk cId="1501370666" sldId="257"/>
            <ac:spMk id="5" creationId="{7A2AEEDA-D4CD-4B62-6575-9B7FD823229C}"/>
          </ac:spMkLst>
        </pc:spChg>
        <pc:spChg chg="add del mod ord">
          <ac:chgData name="Amy Hale" userId="6308ae4965f94aa4" providerId="LiveId" clId="{FB895CB5-57E8-441E-B7CC-FFBED0ADC683}" dt="2026-08-31T02:50:03.338" v="4" actId="931"/>
          <ac:spMkLst>
            <pc:docMk/>
            <pc:sldMk cId="1501370666" sldId="257"/>
            <ac:spMk id="6" creationId="{A120340A-5871-5D48-4F35-9C8D3A6AC604}"/>
          </ac:spMkLst>
        </pc:spChg>
        <pc:picChg chg="add mod ord">
          <ac:chgData name="Amy Hale" userId="6308ae4965f94aa4" providerId="LiveId" clId="{FB895CB5-57E8-441E-B7CC-FFBED0ADC683}" dt="2026-08-31T02:50:49.092" v="10" actId="14100"/>
          <ac:picMkLst>
            <pc:docMk/>
            <pc:sldMk cId="1501370666" sldId="257"/>
            <ac:picMk id="8" creationId="{F48627BC-FA35-A6DF-C601-C824DA3E30F0}"/>
          </ac:picMkLst>
        </pc:picChg>
      </pc:sldChg>
      <pc:sldChg chg="addSp delSp modSp new mod">
        <pc:chgData name="Amy Hale" userId="6308ae4965f94aa4" providerId="LiveId" clId="{FB895CB5-57E8-441E-B7CC-FFBED0ADC683}" dt="2026-08-31T03:04:55.069" v="76" actId="14100"/>
        <pc:sldMkLst>
          <pc:docMk/>
          <pc:sldMk cId="639842607" sldId="258"/>
        </pc:sldMkLst>
        <pc:spChg chg="mod">
          <ac:chgData name="Amy Hale" userId="6308ae4965f94aa4" providerId="LiveId" clId="{FB895CB5-57E8-441E-B7CC-FFBED0ADC683}" dt="2026-08-31T03:04:40.590" v="74" actId="14100"/>
          <ac:spMkLst>
            <pc:docMk/>
            <pc:sldMk cId="639842607" sldId="258"/>
            <ac:spMk id="2" creationId="{9BBCFF5C-A80E-F0EC-3875-26D4B9AB99E6}"/>
          </ac:spMkLst>
        </pc:spChg>
        <pc:spChg chg="del">
          <ac:chgData name="Amy Hale" userId="6308ae4965f94aa4" providerId="LiveId" clId="{FB895CB5-57E8-441E-B7CC-FFBED0ADC683}" dt="2026-08-31T03:02:49.874" v="28" actId="931"/>
          <ac:spMkLst>
            <pc:docMk/>
            <pc:sldMk cId="639842607" sldId="258"/>
            <ac:spMk id="3" creationId="{C407B6BC-9ACB-5BAC-F7A1-6EA1A2DD56B9}"/>
          </ac:spMkLst>
        </pc:spChg>
        <pc:picChg chg="add mod ord modCrop">
          <ac:chgData name="Amy Hale" userId="6308ae4965f94aa4" providerId="LiveId" clId="{FB895CB5-57E8-441E-B7CC-FFBED0ADC683}" dt="2026-08-31T03:04:55.069" v="76" actId="14100"/>
          <ac:picMkLst>
            <pc:docMk/>
            <pc:sldMk cId="639842607" sldId="258"/>
            <ac:picMk id="5" creationId="{4CF17F95-1FE8-9539-F45B-A7D1C5CFDF67}"/>
          </ac:picMkLst>
        </pc:picChg>
      </pc:sldChg>
      <pc:sldChg chg="addSp delSp modSp new mod">
        <pc:chgData name="Amy Hale" userId="6308ae4965f94aa4" providerId="LiveId" clId="{FB895CB5-57E8-441E-B7CC-FFBED0ADC683}" dt="2026-08-31T04:59:07.454" v="1877" actId="20577"/>
        <pc:sldMkLst>
          <pc:docMk/>
          <pc:sldMk cId="848954086" sldId="259"/>
        </pc:sldMkLst>
        <pc:spChg chg="mod">
          <ac:chgData name="Amy Hale" userId="6308ae4965f94aa4" providerId="LiveId" clId="{FB895CB5-57E8-441E-B7CC-FFBED0ADC683}" dt="2026-08-31T04:59:07.454" v="1877" actId="20577"/>
          <ac:spMkLst>
            <pc:docMk/>
            <pc:sldMk cId="848954086" sldId="259"/>
            <ac:spMk id="2" creationId="{FD3744D9-4116-D09B-F932-F020B7CF8361}"/>
          </ac:spMkLst>
        </pc:spChg>
        <pc:spChg chg="del">
          <ac:chgData name="Amy Hale" userId="6308ae4965f94aa4" providerId="LiveId" clId="{FB895CB5-57E8-441E-B7CC-FFBED0ADC683}" dt="2026-08-31T03:14:03.172" v="78" actId="931"/>
          <ac:spMkLst>
            <pc:docMk/>
            <pc:sldMk cId="848954086" sldId="259"/>
            <ac:spMk id="3" creationId="{BE277E83-EBF5-D0EE-2D53-DC65DE7479DD}"/>
          </ac:spMkLst>
        </pc:spChg>
        <pc:picChg chg="add mod ord">
          <ac:chgData name="Amy Hale" userId="6308ae4965f94aa4" providerId="LiveId" clId="{FB895CB5-57E8-441E-B7CC-FFBED0ADC683}" dt="2026-08-31T03:15:12.688" v="104" actId="14100"/>
          <ac:picMkLst>
            <pc:docMk/>
            <pc:sldMk cId="848954086" sldId="259"/>
            <ac:picMk id="5" creationId="{244D3C03-95D3-F758-3F80-FAEE43039A37}"/>
          </ac:picMkLst>
        </pc:picChg>
      </pc:sldChg>
      <pc:sldChg chg="addSp delSp modSp new mod">
        <pc:chgData name="Amy Hale" userId="6308ae4965f94aa4" providerId="LiveId" clId="{FB895CB5-57E8-441E-B7CC-FFBED0ADC683}" dt="2026-08-31T04:59:28.065" v="1881" actId="20577"/>
        <pc:sldMkLst>
          <pc:docMk/>
          <pc:sldMk cId="3431706407" sldId="260"/>
        </pc:sldMkLst>
        <pc:spChg chg="mod">
          <ac:chgData name="Amy Hale" userId="6308ae4965f94aa4" providerId="LiveId" clId="{FB895CB5-57E8-441E-B7CC-FFBED0ADC683}" dt="2026-08-31T04:59:28.065" v="1881" actId="20577"/>
          <ac:spMkLst>
            <pc:docMk/>
            <pc:sldMk cId="3431706407" sldId="260"/>
            <ac:spMk id="2" creationId="{3988D7A3-CE3F-FE8D-468D-8D1CD899012D}"/>
          </ac:spMkLst>
        </pc:spChg>
        <pc:spChg chg="del">
          <ac:chgData name="Amy Hale" userId="6308ae4965f94aa4" providerId="LiveId" clId="{FB895CB5-57E8-441E-B7CC-FFBED0ADC683}" dt="2026-08-31T03:17:32.632" v="106" actId="931"/>
          <ac:spMkLst>
            <pc:docMk/>
            <pc:sldMk cId="3431706407" sldId="260"/>
            <ac:spMk id="3" creationId="{04191301-AC58-0DE3-721F-765F35FBCB10}"/>
          </ac:spMkLst>
        </pc:spChg>
        <pc:picChg chg="add mod ord modCrop">
          <ac:chgData name="Amy Hale" userId="6308ae4965f94aa4" providerId="LiveId" clId="{FB895CB5-57E8-441E-B7CC-FFBED0ADC683}" dt="2026-08-31T03:20:02.949" v="175" actId="1076"/>
          <ac:picMkLst>
            <pc:docMk/>
            <pc:sldMk cId="3431706407" sldId="260"/>
            <ac:picMk id="5" creationId="{1A120311-CE67-D31D-610F-97D9F57CA131}"/>
          </ac:picMkLst>
        </pc:picChg>
      </pc:sldChg>
      <pc:sldChg chg="addSp delSp modSp new mod ord">
        <pc:chgData name="Amy Hale" userId="6308ae4965f94aa4" providerId="LiveId" clId="{FB895CB5-57E8-441E-B7CC-FFBED0ADC683}" dt="2026-08-31T03:24:27.145" v="227" actId="1076"/>
        <pc:sldMkLst>
          <pc:docMk/>
          <pc:sldMk cId="4212621778" sldId="261"/>
        </pc:sldMkLst>
        <pc:spChg chg="mod">
          <ac:chgData name="Amy Hale" userId="6308ae4965f94aa4" providerId="LiveId" clId="{FB895CB5-57E8-441E-B7CC-FFBED0ADC683}" dt="2026-08-31T03:24:08.342" v="226" actId="20577"/>
          <ac:spMkLst>
            <pc:docMk/>
            <pc:sldMk cId="4212621778" sldId="261"/>
            <ac:spMk id="2" creationId="{CAC42015-5209-B479-1414-D7A0379D619D}"/>
          </ac:spMkLst>
        </pc:spChg>
        <pc:spChg chg="del">
          <ac:chgData name="Amy Hale" userId="6308ae4965f94aa4" providerId="LiveId" clId="{FB895CB5-57E8-441E-B7CC-FFBED0ADC683}" dt="2026-08-31T03:21:59.018" v="180" actId="931"/>
          <ac:spMkLst>
            <pc:docMk/>
            <pc:sldMk cId="4212621778" sldId="261"/>
            <ac:spMk id="3" creationId="{6F9678CC-FE1F-DC21-7468-C761CD9D4695}"/>
          </ac:spMkLst>
        </pc:spChg>
        <pc:picChg chg="add mod ord modCrop">
          <ac:chgData name="Amy Hale" userId="6308ae4965f94aa4" providerId="LiveId" clId="{FB895CB5-57E8-441E-B7CC-FFBED0ADC683}" dt="2026-08-31T03:24:27.145" v="227" actId="1076"/>
          <ac:picMkLst>
            <pc:docMk/>
            <pc:sldMk cId="4212621778" sldId="261"/>
            <ac:picMk id="5" creationId="{083234CC-CF4A-28A8-5044-77C5BD884190}"/>
          </ac:picMkLst>
        </pc:picChg>
      </pc:sldChg>
      <pc:sldChg chg="addSp delSp modSp new mod">
        <pc:chgData name="Amy Hale" userId="6308ae4965f94aa4" providerId="LiveId" clId="{FB895CB5-57E8-441E-B7CC-FFBED0ADC683}" dt="2026-08-31T04:59:47.068" v="1884" actId="14100"/>
        <pc:sldMkLst>
          <pc:docMk/>
          <pc:sldMk cId="3212093947" sldId="262"/>
        </pc:sldMkLst>
        <pc:spChg chg="mod">
          <ac:chgData name="Amy Hale" userId="6308ae4965f94aa4" providerId="LiveId" clId="{FB895CB5-57E8-441E-B7CC-FFBED0ADC683}" dt="2026-08-31T04:59:38.791" v="1882" actId="14100"/>
          <ac:spMkLst>
            <pc:docMk/>
            <pc:sldMk cId="3212093947" sldId="262"/>
            <ac:spMk id="2" creationId="{35943CE0-BD08-1730-3803-4DB44C70C36A}"/>
          </ac:spMkLst>
        </pc:spChg>
        <pc:spChg chg="del">
          <ac:chgData name="Amy Hale" userId="6308ae4965f94aa4" providerId="LiveId" clId="{FB895CB5-57E8-441E-B7CC-FFBED0ADC683}" dt="2026-08-31T03:25:51.641" v="229" actId="931"/>
          <ac:spMkLst>
            <pc:docMk/>
            <pc:sldMk cId="3212093947" sldId="262"/>
            <ac:spMk id="3" creationId="{311CAAAC-C9E2-9AA3-DBE6-349050125476}"/>
          </ac:spMkLst>
        </pc:spChg>
        <pc:picChg chg="add mod ord">
          <ac:chgData name="Amy Hale" userId="6308ae4965f94aa4" providerId="LiveId" clId="{FB895CB5-57E8-441E-B7CC-FFBED0ADC683}" dt="2026-08-31T04:59:47.068" v="1884" actId="14100"/>
          <ac:picMkLst>
            <pc:docMk/>
            <pc:sldMk cId="3212093947" sldId="262"/>
            <ac:picMk id="5" creationId="{BA64E294-87A3-A46D-4047-8D2347C2AA79}"/>
          </ac:picMkLst>
        </pc:picChg>
      </pc:sldChg>
      <pc:sldChg chg="addSp delSp modSp new mod">
        <pc:chgData name="Amy Hale" userId="6308ae4965f94aa4" providerId="LiveId" clId="{FB895CB5-57E8-441E-B7CC-FFBED0ADC683}" dt="2026-08-31T05:00:41.370" v="1892" actId="1076"/>
        <pc:sldMkLst>
          <pc:docMk/>
          <pc:sldMk cId="488006788" sldId="263"/>
        </pc:sldMkLst>
        <pc:spChg chg="mod">
          <ac:chgData name="Amy Hale" userId="6308ae4965f94aa4" providerId="LiveId" clId="{FB895CB5-57E8-441E-B7CC-FFBED0ADC683}" dt="2026-08-31T05:00:09.698" v="1887" actId="14100"/>
          <ac:spMkLst>
            <pc:docMk/>
            <pc:sldMk cId="488006788" sldId="263"/>
            <ac:spMk id="2" creationId="{5AE0E42B-E91F-2E4D-FC8F-1BC643A0842B}"/>
          </ac:spMkLst>
        </pc:spChg>
        <pc:spChg chg="del">
          <ac:chgData name="Amy Hale" userId="6308ae4965f94aa4" providerId="LiveId" clId="{FB895CB5-57E8-441E-B7CC-FFBED0ADC683}" dt="2026-08-31T04:04:03.716" v="296" actId="931"/>
          <ac:spMkLst>
            <pc:docMk/>
            <pc:sldMk cId="488006788" sldId="263"/>
            <ac:spMk id="3" creationId="{40C4BDAD-4206-8CFF-8761-AA9B22CCAAC6}"/>
          </ac:spMkLst>
        </pc:spChg>
        <pc:spChg chg="add del mod">
          <ac:chgData name="Amy Hale" userId="6308ae4965f94aa4" providerId="LiveId" clId="{FB895CB5-57E8-441E-B7CC-FFBED0ADC683}" dt="2026-08-31T04:07:17.133" v="336" actId="767"/>
          <ac:spMkLst>
            <pc:docMk/>
            <pc:sldMk cId="488006788" sldId="263"/>
            <ac:spMk id="6" creationId="{37842620-771C-149A-762D-3F6C573402D5}"/>
          </ac:spMkLst>
        </pc:spChg>
        <pc:picChg chg="add mod ord modCrop">
          <ac:chgData name="Amy Hale" userId="6308ae4965f94aa4" providerId="LiveId" clId="{FB895CB5-57E8-441E-B7CC-FFBED0ADC683}" dt="2026-08-31T05:00:41.370" v="1892" actId="1076"/>
          <ac:picMkLst>
            <pc:docMk/>
            <pc:sldMk cId="488006788" sldId="263"/>
            <ac:picMk id="5" creationId="{43002B06-5AF0-E743-1310-3AA954338A55}"/>
          </ac:picMkLst>
        </pc:picChg>
      </pc:sldChg>
      <pc:sldChg chg="addSp delSp modSp new mod">
        <pc:chgData name="Amy Hale" userId="6308ae4965f94aa4" providerId="LiveId" clId="{FB895CB5-57E8-441E-B7CC-FFBED0ADC683}" dt="2026-08-31T05:02:01.855" v="1919" actId="1076"/>
        <pc:sldMkLst>
          <pc:docMk/>
          <pc:sldMk cId="2312829753" sldId="264"/>
        </pc:sldMkLst>
        <pc:spChg chg="mod">
          <ac:chgData name="Amy Hale" userId="6308ae4965f94aa4" providerId="LiveId" clId="{FB895CB5-57E8-441E-B7CC-FFBED0ADC683}" dt="2026-08-31T05:01:37.165" v="1915" actId="27636"/>
          <ac:spMkLst>
            <pc:docMk/>
            <pc:sldMk cId="2312829753" sldId="264"/>
            <ac:spMk id="2" creationId="{FCE748BA-1E23-2BE2-D20B-B7382FE88C12}"/>
          </ac:spMkLst>
        </pc:spChg>
        <pc:spChg chg="del">
          <ac:chgData name="Amy Hale" userId="6308ae4965f94aa4" providerId="LiveId" clId="{FB895CB5-57E8-441E-B7CC-FFBED0ADC683}" dt="2026-08-31T04:18:41.078" v="411" actId="931"/>
          <ac:spMkLst>
            <pc:docMk/>
            <pc:sldMk cId="2312829753" sldId="264"/>
            <ac:spMk id="3" creationId="{81FA12C5-17B2-B89E-D7B5-CF1BA3E7145D}"/>
          </ac:spMkLst>
        </pc:spChg>
        <pc:picChg chg="add mod ord">
          <ac:chgData name="Amy Hale" userId="6308ae4965f94aa4" providerId="LiveId" clId="{FB895CB5-57E8-441E-B7CC-FFBED0ADC683}" dt="2026-08-31T05:02:01.855" v="1919" actId="1076"/>
          <ac:picMkLst>
            <pc:docMk/>
            <pc:sldMk cId="2312829753" sldId="264"/>
            <ac:picMk id="5" creationId="{E4794001-57EF-04DC-D2A3-1A9F87697DBA}"/>
          </ac:picMkLst>
        </pc:picChg>
      </pc:sldChg>
      <pc:sldChg chg="addSp delSp modSp new mod">
        <pc:chgData name="Amy Hale" userId="6308ae4965f94aa4" providerId="LiveId" clId="{FB895CB5-57E8-441E-B7CC-FFBED0ADC683}" dt="2026-08-31T05:02:23.854" v="1922" actId="14100"/>
        <pc:sldMkLst>
          <pc:docMk/>
          <pc:sldMk cId="123764870" sldId="265"/>
        </pc:sldMkLst>
        <pc:spChg chg="mod">
          <ac:chgData name="Amy Hale" userId="6308ae4965f94aa4" providerId="LiveId" clId="{FB895CB5-57E8-441E-B7CC-FFBED0ADC683}" dt="2026-08-31T05:02:15.743" v="1921" actId="27636"/>
          <ac:spMkLst>
            <pc:docMk/>
            <pc:sldMk cId="123764870" sldId="265"/>
            <ac:spMk id="2" creationId="{B35ED72E-5D79-4D94-5B4E-834E34AF97BF}"/>
          </ac:spMkLst>
        </pc:spChg>
        <pc:spChg chg="del">
          <ac:chgData name="Amy Hale" userId="6308ae4965f94aa4" providerId="LiveId" clId="{FB895CB5-57E8-441E-B7CC-FFBED0ADC683}" dt="2026-08-31T04:22:07.355" v="445" actId="931"/>
          <ac:spMkLst>
            <pc:docMk/>
            <pc:sldMk cId="123764870" sldId="265"/>
            <ac:spMk id="3" creationId="{642B38B4-2529-D241-875F-4BB56F30ABEB}"/>
          </ac:spMkLst>
        </pc:spChg>
        <pc:spChg chg="add del mod">
          <ac:chgData name="Amy Hale" userId="6308ae4965f94aa4" providerId="LiveId" clId="{FB895CB5-57E8-441E-B7CC-FFBED0ADC683}" dt="2026-08-31T04:23:45.868" v="483"/>
          <ac:spMkLst>
            <pc:docMk/>
            <pc:sldMk cId="123764870" sldId="265"/>
            <ac:spMk id="6" creationId="{AF86D5BA-CFF6-9A56-020A-03E610DFE48C}"/>
          </ac:spMkLst>
        </pc:spChg>
        <pc:picChg chg="add mod ord">
          <ac:chgData name="Amy Hale" userId="6308ae4965f94aa4" providerId="LiveId" clId="{FB895CB5-57E8-441E-B7CC-FFBED0ADC683}" dt="2026-08-31T05:02:23.854" v="1922" actId="14100"/>
          <ac:picMkLst>
            <pc:docMk/>
            <pc:sldMk cId="123764870" sldId="265"/>
            <ac:picMk id="5" creationId="{FCA3A6C6-00D4-BCDB-2BB2-BF867EC1A3ED}"/>
          </ac:picMkLst>
        </pc:picChg>
      </pc:sldChg>
      <pc:sldChg chg="addSp delSp modSp new mod">
        <pc:chgData name="Amy Hale" userId="6308ae4965f94aa4" providerId="LiveId" clId="{FB895CB5-57E8-441E-B7CC-FFBED0ADC683}" dt="2026-08-31T04:29:14.313" v="946" actId="14100"/>
        <pc:sldMkLst>
          <pc:docMk/>
          <pc:sldMk cId="1503813815" sldId="266"/>
        </pc:sldMkLst>
        <pc:spChg chg="mod">
          <ac:chgData name="Amy Hale" userId="6308ae4965f94aa4" providerId="LiveId" clId="{FB895CB5-57E8-441E-B7CC-FFBED0ADC683}" dt="2026-08-31T04:28:59.421" v="945" actId="14100"/>
          <ac:spMkLst>
            <pc:docMk/>
            <pc:sldMk cId="1503813815" sldId="266"/>
            <ac:spMk id="2" creationId="{5715A303-CF75-48F7-6E76-04B1BE62A1B1}"/>
          </ac:spMkLst>
        </pc:spChg>
        <pc:spChg chg="del">
          <ac:chgData name="Amy Hale" userId="6308ae4965f94aa4" providerId="LiveId" clId="{FB895CB5-57E8-441E-B7CC-FFBED0ADC683}" dt="2026-08-31T04:25:10.559" v="484" actId="931"/>
          <ac:spMkLst>
            <pc:docMk/>
            <pc:sldMk cId="1503813815" sldId="266"/>
            <ac:spMk id="3" creationId="{450BF066-BC36-AE63-78A3-F2ADB1809B64}"/>
          </ac:spMkLst>
        </pc:spChg>
        <pc:picChg chg="add mod ord modCrop">
          <ac:chgData name="Amy Hale" userId="6308ae4965f94aa4" providerId="LiveId" clId="{FB895CB5-57E8-441E-B7CC-FFBED0ADC683}" dt="2026-08-31T04:29:14.313" v="946" actId="14100"/>
          <ac:picMkLst>
            <pc:docMk/>
            <pc:sldMk cId="1503813815" sldId="266"/>
            <ac:picMk id="5" creationId="{86F32D8D-99DF-0977-ED87-5FE39B347893}"/>
          </ac:picMkLst>
        </pc:picChg>
      </pc:sldChg>
      <pc:sldChg chg="addSp delSp modSp new mod">
        <pc:chgData name="Amy Hale" userId="6308ae4965f94aa4" providerId="LiveId" clId="{FB895CB5-57E8-441E-B7CC-FFBED0ADC683}" dt="2026-08-31T04:39:15.159" v="1238" actId="20577"/>
        <pc:sldMkLst>
          <pc:docMk/>
          <pc:sldMk cId="125862894" sldId="267"/>
        </pc:sldMkLst>
        <pc:spChg chg="mod">
          <ac:chgData name="Amy Hale" userId="6308ae4965f94aa4" providerId="LiveId" clId="{FB895CB5-57E8-441E-B7CC-FFBED0ADC683}" dt="2026-08-31T04:39:15.159" v="1238" actId="20577"/>
          <ac:spMkLst>
            <pc:docMk/>
            <pc:sldMk cId="125862894" sldId="267"/>
            <ac:spMk id="2" creationId="{7429C75D-5D64-8DBE-0452-8EAA464C26DA}"/>
          </ac:spMkLst>
        </pc:spChg>
        <pc:spChg chg="del">
          <ac:chgData name="Amy Hale" userId="6308ae4965f94aa4" providerId="LiveId" clId="{FB895CB5-57E8-441E-B7CC-FFBED0ADC683}" dt="2026-08-31T04:33:19.616" v="948" actId="931"/>
          <ac:spMkLst>
            <pc:docMk/>
            <pc:sldMk cId="125862894" sldId="267"/>
            <ac:spMk id="3" creationId="{9C79343C-2DA5-4E29-853B-2B3F51E594A9}"/>
          </ac:spMkLst>
        </pc:spChg>
        <pc:picChg chg="add mod ord">
          <ac:chgData name="Amy Hale" userId="6308ae4965f94aa4" providerId="LiveId" clId="{FB895CB5-57E8-441E-B7CC-FFBED0ADC683}" dt="2026-08-31T04:36:35.474" v="1153" actId="1076"/>
          <ac:picMkLst>
            <pc:docMk/>
            <pc:sldMk cId="125862894" sldId="267"/>
            <ac:picMk id="5" creationId="{67B14DE6-A208-4B26-AFFB-452B1A27EFA4}"/>
          </ac:picMkLst>
        </pc:picChg>
      </pc:sldChg>
      <pc:sldChg chg="addSp delSp modSp new mod">
        <pc:chgData name="Amy Hale" userId="6308ae4965f94aa4" providerId="LiveId" clId="{FB895CB5-57E8-441E-B7CC-FFBED0ADC683}" dt="2026-08-31T04:41:17.058" v="1307" actId="1076"/>
        <pc:sldMkLst>
          <pc:docMk/>
          <pc:sldMk cId="2532756026" sldId="268"/>
        </pc:sldMkLst>
        <pc:spChg chg="mod">
          <ac:chgData name="Amy Hale" userId="6308ae4965f94aa4" providerId="LiveId" clId="{FB895CB5-57E8-441E-B7CC-FFBED0ADC683}" dt="2026-08-31T04:41:09.554" v="1306" actId="113"/>
          <ac:spMkLst>
            <pc:docMk/>
            <pc:sldMk cId="2532756026" sldId="268"/>
            <ac:spMk id="2" creationId="{F5450842-C403-D5B6-EDD8-2371B0ED7768}"/>
          </ac:spMkLst>
        </pc:spChg>
        <pc:spChg chg="del">
          <ac:chgData name="Amy Hale" userId="6308ae4965f94aa4" providerId="LiveId" clId="{FB895CB5-57E8-441E-B7CC-FFBED0ADC683}" dt="2026-08-31T04:39:58.737" v="1240" actId="931"/>
          <ac:spMkLst>
            <pc:docMk/>
            <pc:sldMk cId="2532756026" sldId="268"/>
            <ac:spMk id="3" creationId="{E7A4EFF1-B286-A285-4845-CE038563C58E}"/>
          </ac:spMkLst>
        </pc:spChg>
        <pc:picChg chg="add mod ord">
          <ac:chgData name="Amy Hale" userId="6308ae4965f94aa4" providerId="LiveId" clId="{FB895CB5-57E8-441E-B7CC-FFBED0ADC683}" dt="2026-08-31T04:41:17.058" v="1307" actId="1076"/>
          <ac:picMkLst>
            <pc:docMk/>
            <pc:sldMk cId="2532756026" sldId="268"/>
            <ac:picMk id="5" creationId="{CDC1A20B-1E92-3CE6-3D0E-D55F5086DB7B}"/>
          </ac:picMkLst>
        </pc:picChg>
      </pc:sldChg>
      <pc:sldChg chg="addSp delSp modSp new del mod">
        <pc:chgData name="Amy Hale" userId="6308ae4965f94aa4" providerId="LiveId" clId="{FB895CB5-57E8-441E-B7CC-FFBED0ADC683}" dt="2026-08-31T04:43:43.102" v="1310" actId="2696"/>
        <pc:sldMkLst>
          <pc:docMk/>
          <pc:sldMk cId="2288276075" sldId="269"/>
        </pc:sldMkLst>
        <pc:spChg chg="del">
          <ac:chgData name="Amy Hale" userId="6308ae4965f94aa4" providerId="LiveId" clId="{FB895CB5-57E8-441E-B7CC-FFBED0ADC683}" dt="2026-08-31T04:42:46.495" v="1309" actId="931"/>
          <ac:spMkLst>
            <pc:docMk/>
            <pc:sldMk cId="2288276075" sldId="269"/>
            <ac:spMk id="3" creationId="{2847F898-2730-CBBE-6739-7F495DE38896}"/>
          </ac:spMkLst>
        </pc:spChg>
        <pc:picChg chg="add mod ord">
          <ac:chgData name="Amy Hale" userId="6308ae4965f94aa4" providerId="LiveId" clId="{FB895CB5-57E8-441E-B7CC-FFBED0ADC683}" dt="2026-08-31T04:42:46.495" v="1309" actId="931"/>
          <ac:picMkLst>
            <pc:docMk/>
            <pc:sldMk cId="2288276075" sldId="269"/>
            <ac:picMk id="5" creationId="{5C6EE92A-231B-7B22-5C0F-5FA6693ACC10}"/>
          </ac:picMkLst>
        </pc:picChg>
      </pc:sldChg>
      <pc:sldChg chg="addSp delSp modSp new mod">
        <pc:chgData name="Amy Hale" userId="6308ae4965f94aa4" providerId="LiveId" clId="{FB895CB5-57E8-441E-B7CC-FFBED0ADC683}" dt="2026-08-31T05:03:01.733" v="1928" actId="20577"/>
        <pc:sldMkLst>
          <pc:docMk/>
          <pc:sldMk cId="2318302648" sldId="269"/>
        </pc:sldMkLst>
        <pc:spChg chg="mod">
          <ac:chgData name="Amy Hale" userId="6308ae4965f94aa4" providerId="LiveId" clId="{FB895CB5-57E8-441E-B7CC-FFBED0ADC683}" dt="2026-08-31T05:03:01.733" v="1928" actId="20577"/>
          <ac:spMkLst>
            <pc:docMk/>
            <pc:sldMk cId="2318302648" sldId="269"/>
            <ac:spMk id="2" creationId="{78481864-1AA2-9A23-338A-6451D85F4BA5}"/>
          </ac:spMkLst>
        </pc:spChg>
        <pc:spChg chg="del">
          <ac:chgData name="Amy Hale" userId="6308ae4965f94aa4" providerId="LiveId" clId="{FB895CB5-57E8-441E-B7CC-FFBED0ADC683}" dt="2026-08-31T04:46:03.178" v="1312" actId="931"/>
          <ac:spMkLst>
            <pc:docMk/>
            <pc:sldMk cId="2318302648" sldId="269"/>
            <ac:spMk id="3" creationId="{8C237361-CD9A-A9D0-2D68-2D44200C980C}"/>
          </ac:spMkLst>
        </pc:spChg>
        <pc:picChg chg="add mod ord">
          <ac:chgData name="Amy Hale" userId="6308ae4965f94aa4" providerId="LiveId" clId="{FB895CB5-57E8-441E-B7CC-FFBED0ADC683}" dt="2026-08-31T04:46:29.055" v="1318" actId="14100"/>
          <ac:picMkLst>
            <pc:docMk/>
            <pc:sldMk cId="2318302648" sldId="269"/>
            <ac:picMk id="5" creationId="{911F35CB-A7E7-1042-4867-468385535383}"/>
          </ac:picMkLst>
        </pc:picChg>
      </pc:sldChg>
      <pc:sldChg chg="addSp delSp modSp new mod">
        <pc:chgData name="Amy Hale" userId="6308ae4965f94aa4" providerId="LiveId" clId="{FB895CB5-57E8-441E-B7CC-FFBED0ADC683}" dt="2026-08-31T05:03:37.733" v="1932" actId="14100"/>
        <pc:sldMkLst>
          <pc:docMk/>
          <pc:sldMk cId="3009215618" sldId="270"/>
        </pc:sldMkLst>
        <pc:spChg chg="mod">
          <ac:chgData name="Amy Hale" userId="6308ae4965f94aa4" providerId="LiveId" clId="{FB895CB5-57E8-441E-B7CC-FFBED0ADC683}" dt="2026-08-31T05:03:33.504" v="1931" actId="27636"/>
          <ac:spMkLst>
            <pc:docMk/>
            <pc:sldMk cId="3009215618" sldId="270"/>
            <ac:spMk id="2" creationId="{9EEC76DC-CCCC-46A3-FB8F-9C4E377D0688}"/>
          </ac:spMkLst>
        </pc:spChg>
        <pc:spChg chg="del">
          <ac:chgData name="Amy Hale" userId="6308ae4965f94aa4" providerId="LiveId" clId="{FB895CB5-57E8-441E-B7CC-FFBED0ADC683}" dt="2026-08-31T04:49:14.738" v="1386" actId="931"/>
          <ac:spMkLst>
            <pc:docMk/>
            <pc:sldMk cId="3009215618" sldId="270"/>
            <ac:spMk id="3" creationId="{A94A43F3-CF5E-A20D-BAA8-6E8A0DDB2186}"/>
          </ac:spMkLst>
        </pc:spChg>
        <pc:spChg chg="add del mod">
          <ac:chgData name="Amy Hale" userId="6308ae4965f94aa4" providerId="LiveId" clId="{FB895CB5-57E8-441E-B7CC-FFBED0ADC683}" dt="2026-08-31T04:50:37.374" v="1439"/>
          <ac:spMkLst>
            <pc:docMk/>
            <pc:sldMk cId="3009215618" sldId="270"/>
            <ac:spMk id="6" creationId="{27ED5606-53D0-2739-62DD-4B78F0321FD1}"/>
          </ac:spMkLst>
        </pc:spChg>
        <pc:picChg chg="add mod ord modCrop">
          <ac:chgData name="Amy Hale" userId="6308ae4965f94aa4" providerId="LiveId" clId="{FB895CB5-57E8-441E-B7CC-FFBED0ADC683}" dt="2026-08-31T05:03:37.733" v="1932" actId="14100"/>
          <ac:picMkLst>
            <pc:docMk/>
            <pc:sldMk cId="3009215618" sldId="270"/>
            <ac:picMk id="5" creationId="{E343DD56-E8A1-7089-C4D4-DA4F4E2F5236}"/>
          </ac:picMkLst>
        </pc:picChg>
      </pc:sldChg>
      <pc:sldChg chg="addSp delSp modSp new mod">
        <pc:chgData name="Amy Hale" userId="6308ae4965f94aa4" providerId="LiveId" clId="{FB895CB5-57E8-441E-B7CC-FFBED0ADC683}" dt="2026-08-31T05:04:07.098" v="1937" actId="14100"/>
        <pc:sldMkLst>
          <pc:docMk/>
          <pc:sldMk cId="2274723285" sldId="271"/>
        </pc:sldMkLst>
        <pc:spChg chg="mod">
          <ac:chgData name="Amy Hale" userId="6308ae4965f94aa4" providerId="LiveId" clId="{FB895CB5-57E8-441E-B7CC-FFBED0ADC683}" dt="2026-08-31T05:04:07.098" v="1937" actId="14100"/>
          <ac:spMkLst>
            <pc:docMk/>
            <pc:sldMk cId="2274723285" sldId="271"/>
            <ac:spMk id="2" creationId="{6BB5E4A0-A8D8-1405-A634-D5CE22916A43}"/>
          </ac:spMkLst>
        </pc:spChg>
        <pc:spChg chg="del">
          <ac:chgData name="Amy Hale" userId="6308ae4965f94aa4" providerId="LiveId" clId="{FB895CB5-57E8-441E-B7CC-FFBED0ADC683}" dt="2026-08-31T04:52:55.253" v="1445" actId="931"/>
          <ac:spMkLst>
            <pc:docMk/>
            <pc:sldMk cId="2274723285" sldId="271"/>
            <ac:spMk id="3" creationId="{D39206C7-2EC1-51A1-199B-41402A162C20}"/>
          </ac:spMkLst>
        </pc:spChg>
        <pc:picChg chg="add mod ord">
          <ac:chgData name="Amy Hale" userId="6308ae4965f94aa4" providerId="LiveId" clId="{FB895CB5-57E8-441E-B7CC-FFBED0ADC683}" dt="2026-08-31T04:58:07.577" v="1866" actId="14100"/>
          <ac:picMkLst>
            <pc:docMk/>
            <pc:sldMk cId="2274723285" sldId="271"/>
            <ac:picMk id="5" creationId="{C668D4F7-3D00-86C5-DCA1-A2856CE3627B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572137-E3F4-6650-70BD-6E139AB39D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A93FD3-F565-F511-3FC7-85D2964D94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FEA9A4-9A75-13E0-CB8D-7E6641248F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27F6E-18B8-486C-A631-0D37F4F1725E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785000-A24D-2844-8ED1-8B5E03521D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B46C26-A82D-6EE2-5066-92F0E33F43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48334-846C-4DC2-94DA-BEC6FE9845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47616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AF34B-ECD4-2DF5-4411-31E55F95F1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34B82B-C8F4-9C7D-9503-D430C5428F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C0AEAF-4FC6-F8ED-69FE-4B936C4EF7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27F6E-18B8-486C-A631-0D37F4F1725E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DEC045-14C9-9E64-3C5D-5E2F47366E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EAACD7-39DE-29AA-7F77-D190E62658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48334-846C-4DC2-94DA-BEC6FE9845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88150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886A83-427E-210C-1AF2-865B752883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3CF0AE-7FD3-F3EB-FDEC-8BD5A03F3B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38500F-ABB4-77E6-9908-647DA8D1D3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27F6E-18B8-486C-A631-0D37F4F1725E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B4F722-5E74-45EF-BD51-0CBCD2A58B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B08E90-2584-7F86-DD64-A7BA4CA72E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48334-846C-4DC2-94DA-BEC6FE9845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49087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B59F91-107E-659E-6B33-BDD91189EC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EF7410-B093-E245-EAE2-0F36A4DA781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BBF427A-DF98-A446-5B1E-61C4AC2DD5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75C1FC2-F436-0F47-3F77-4D44585715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27F6E-18B8-486C-A631-0D37F4F1725E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588215-8A23-32C9-F0DE-094934F503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132D024-9135-97AC-CE4C-61A8A969A0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48334-846C-4DC2-94DA-BEC6FE9845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02041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D882C3-22FB-980A-591D-2D32D725B3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820C60-2E86-F184-6A0A-FAA3223E6C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FA82FD-3BC9-40C4-18AE-4732149A98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CB58CAE-C0FA-B09E-5AC5-2FFBFB9418B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25799E7-2BB8-9829-BD91-875BDC05465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EFD1DC8-8885-6678-ABBC-8FCA1F2FB8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27F6E-18B8-486C-A631-0D37F4F1725E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E7EBD54-21F2-53E9-B8DC-ECCC71961E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BD32BFD-B36A-3F89-A110-FA9872C54A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48334-846C-4DC2-94DA-BEC6FE9845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4821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CD7E43-3473-145F-AC45-9C917A4A3C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AF77A17-B5D5-6755-873F-49CB41EE1A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27F6E-18B8-486C-A631-0D37F4F1725E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3EFAC5-4688-71EC-89BE-32050E78D6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1BBACF-561F-4ED4-D7A9-2A9C3093DA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48334-846C-4DC2-94DA-BEC6FE9845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82963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E394AC1-A163-AA64-B257-8D38791ED9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27F6E-18B8-486C-A631-0D37F4F1725E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76E43A4-4DF0-09F8-99DC-35765E3B00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684E6F-890D-16BA-DC89-1CF0C9A7A5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48334-846C-4DC2-94DA-BEC6FE9845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3654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CFC651-684C-878F-C86E-4E8ED7157E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7B3BCB-FFBC-0FC1-1442-8DFEB4ADF7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08C8F1-3079-74C7-441F-CB3BE374D8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54AB59-0159-82CC-81C5-6F3D2AD188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27F6E-18B8-486C-A631-0D37F4F1725E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A2EE35-6326-AA39-AFBD-84D0A5E207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EEAFD2-894C-F5F4-963B-5FC80EF592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48334-846C-4DC2-94DA-BEC6FE9845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93263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6BEAAD-62FA-F71F-3F71-F01FA5A050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2126BD9-FE50-95B2-5A32-D8F20447782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11D012-31AA-3929-366E-840CFD2CE6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063F8F-8B99-28E0-50C5-136EC67EFD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27F6E-18B8-486C-A631-0D37F4F1725E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2DF384-DBA0-C0C5-FF9D-A8A7BED36A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9FAF53-2156-B6C2-146A-96AFB63F29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48334-846C-4DC2-94DA-BEC6FE9845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9091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D2946D-38DF-C847-DBA5-8ED34F96CC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5E5737-38A5-7097-851C-539F2FDED8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F197CD-389A-24FE-9880-507DB3B8BE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27F6E-18B8-486C-A631-0D37F4F1725E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E71035-E18E-9FA7-F611-F4C25D3130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A82CC5-6601-B2A9-88FC-9D62D51EF7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48334-846C-4DC2-94DA-BEC6FE9845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30895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6F575A7-4E58-2C59-3E5B-9364CE76396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F04E8E7-2893-0FF4-28A8-AA3A7BC1DD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C88AFD-2E96-94F6-4A8E-6DFAA29285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27F6E-18B8-486C-A631-0D37F4F1725E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C7A8DA-BD03-48BF-D814-ACE0FD6F77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6DE67D-0426-DF88-A5F2-19B9450C4A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48334-846C-4DC2-94DA-BEC6FE9845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54578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13A3F9E-F5AA-E818-0E7E-F0CF80C97A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C71D95-B7A0-7D6D-8DBD-4708C5045C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5CE147-890B-676B-F91C-1203F83EF74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E127F6E-18B8-486C-A631-0D37F4F1725E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10EFC8-7288-DDD9-574B-5F5B23692D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EE9B85-AE43-C298-730A-4E449EA16A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9148334-846C-4DC2-94DA-BEC6FE9845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1331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  <p:sldLayoutId id="2147483738" r:id="rId9"/>
    <p:sldLayoutId id="2147483739" r:id="rId10"/>
    <p:sldLayoutId id="214748374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8ACDAA-451E-8FD9-1CC7-604A437C8F3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8000" b="1" dirty="0"/>
              <a:t>Amy Hale BSN, RN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9564571-5A67-F1E5-2832-5F61E35F500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3600" b="1" dirty="0"/>
              <a:t>A True Story Of Surviving Domestic Abuse</a:t>
            </a:r>
          </a:p>
        </p:txBody>
      </p:sp>
    </p:spTree>
    <p:extLst>
      <p:ext uri="{BB962C8B-B14F-4D97-AF65-F5344CB8AC3E}">
        <p14:creationId xmlns:p14="http://schemas.microsoft.com/office/powerpoint/2010/main" val="21075187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A2AEEDA-D4CD-4B62-6575-9B7FD8232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90435"/>
          </a:xfrm>
        </p:spPr>
        <p:txBody>
          <a:bodyPr/>
          <a:lstStyle/>
          <a:p>
            <a:pPr algn="ctr"/>
            <a:r>
              <a:rPr lang="en-US" b="1" dirty="0"/>
              <a:t>April 18, 2011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F48627BC-FA35-A6DF-C601-C824DA3E30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834" y="1155560"/>
            <a:ext cx="9877531" cy="5021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13706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C42015-5209-B479-1414-D7A0379D61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Tattoo Removal Treatments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83234CC-CF4A-28A8-5044-77C5BD88419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3" t="9136" r="1153" b="2581"/>
          <a:stretch>
            <a:fillRect/>
          </a:stretch>
        </p:blipFill>
        <p:spPr>
          <a:xfrm>
            <a:off x="2626240" y="1562985"/>
            <a:ext cx="6741043" cy="4731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26217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BCFF5C-A80E-F0EC-3875-26D4B9AB99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25722"/>
          </a:xfrm>
        </p:spPr>
        <p:txBody>
          <a:bodyPr/>
          <a:lstStyle/>
          <a:p>
            <a:pPr algn="ctr"/>
            <a:r>
              <a:rPr lang="en-US" b="1" dirty="0"/>
              <a:t>Newspaper Article About Arrest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CF17F95-1FE8-9539-F45B-A7D1C5CFDF6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71" t="21332" r="8830"/>
          <a:stretch>
            <a:fillRect/>
          </a:stretch>
        </p:blipFill>
        <p:spPr>
          <a:xfrm>
            <a:off x="2530549" y="1190848"/>
            <a:ext cx="7099691" cy="5302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98426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3744D9-4116-D09B-F932-F020B7CF83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15089"/>
          </a:xfrm>
        </p:spPr>
        <p:txBody>
          <a:bodyPr/>
          <a:lstStyle/>
          <a:p>
            <a:pPr algn="ctr"/>
            <a:r>
              <a:rPr lang="en-US" b="1" dirty="0"/>
              <a:t>Was This Justice???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44D3C03-95D3-F758-3F80-FAEE43039A3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949" y="1180214"/>
            <a:ext cx="9867014" cy="5312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89540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88D7A3-CE3F-FE8D-468D-8D1CD89901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36354"/>
          </a:xfrm>
        </p:spPr>
        <p:txBody>
          <a:bodyPr/>
          <a:lstStyle/>
          <a:p>
            <a:pPr algn="ctr"/>
            <a:r>
              <a:rPr lang="en-US" b="1" dirty="0"/>
              <a:t>Reenactment of the Horrifying Events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A120311-CE67-D31D-610F-97D9F57CA13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888" b="27843"/>
          <a:stretch>
            <a:fillRect/>
          </a:stretch>
        </p:blipFill>
        <p:spPr>
          <a:xfrm>
            <a:off x="1586909" y="1201479"/>
            <a:ext cx="9018182" cy="5291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17064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943CE0-BD08-1730-3803-4DB44C70C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54075"/>
          </a:xfrm>
        </p:spPr>
        <p:txBody>
          <a:bodyPr/>
          <a:lstStyle/>
          <a:p>
            <a:pPr algn="ctr"/>
            <a:r>
              <a:rPr lang="en-US" b="1" dirty="0"/>
              <a:t>Practical Nursing Graduation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A64E294-87A3-A46D-4047-8D2347C2AA7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1088" y="1219200"/>
            <a:ext cx="8973879" cy="5181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20939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E0E42B-E91F-2E4D-FC8F-1BC643A084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06591"/>
          </a:xfrm>
        </p:spPr>
        <p:txBody>
          <a:bodyPr/>
          <a:lstStyle/>
          <a:p>
            <a:r>
              <a:rPr lang="en-US" b="1" dirty="0"/>
              <a:t>RN Graduation-Florence Nightingale Award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3002B06-5AF0-E743-1310-3AA954338A5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900" r="25830" b="-4136"/>
          <a:stretch>
            <a:fillRect/>
          </a:stretch>
        </p:blipFill>
        <p:spPr>
          <a:xfrm>
            <a:off x="3982064" y="1071716"/>
            <a:ext cx="3726427" cy="5894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80067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E748BA-1E23-2BE2-D20B-B7382FE88C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5303"/>
            <a:ext cx="10515600" cy="737419"/>
          </a:xfrm>
        </p:spPr>
        <p:txBody>
          <a:bodyPr>
            <a:normAutofit/>
          </a:bodyPr>
          <a:lstStyle/>
          <a:p>
            <a:pPr algn="ctr"/>
            <a:r>
              <a:rPr lang="en-US" b="1" dirty="0"/>
              <a:t>My Son’s RN Graduation-Defying Odds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4794001-57EF-04DC-D2A3-1A9F87697DB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8232" y="1012722"/>
            <a:ext cx="6813755" cy="5480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28297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ED72E-5D79-4D94-5B4E-834E34AF97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47597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Overcoming Together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CA3A6C6-00D4-BCDB-2BB2-BF867EC1A3E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1123" y="1120877"/>
            <a:ext cx="5289754" cy="5371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7648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15A303-CF75-48F7-6E76-04B1BE62A1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29378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Aiming to provide the same compassionate care that I received from my medical team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6F32D8D-99DF-0977-ED87-5FE39B34789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707" b="35303"/>
          <a:stretch>
            <a:fillRect/>
          </a:stretch>
        </p:blipFill>
        <p:spPr>
          <a:xfrm>
            <a:off x="1858298" y="1651819"/>
            <a:ext cx="8190270" cy="4729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8138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29C75D-5D64-8DBE-0452-8EAA464C26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6802"/>
            <a:ext cx="10515600" cy="775417"/>
          </a:xfrm>
        </p:spPr>
        <p:txBody>
          <a:bodyPr>
            <a:normAutofit/>
          </a:bodyPr>
          <a:lstStyle/>
          <a:p>
            <a:pPr algn="ctr"/>
            <a:r>
              <a:rPr lang="en-US" b="1" dirty="0"/>
              <a:t>Compassionate Nurse Award Nomination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7B14DE6-A208-4B26-AFFB-452B1A27EFA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7832" y="1042219"/>
            <a:ext cx="5506065" cy="5697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8628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450842-C403-D5B6-EDD8-2371B0ED77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3273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Transformational Leadership Award Nomination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DC1A20B-1E92-3CE6-3D0E-D55F5086DB7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434580" y="-180104"/>
            <a:ext cx="5096695" cy="8249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27560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481864-1AA2-9A23-338A-6451D85F4B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83572"/>
          </a:xfrm>
        </p:spPr>
        <p:txBody>
          <a:bodyPr/>
          <a:lstStyle/>
          <a:p>
            <a:pPr algn="ctr"/>
            <a:r>
              <a:rPr lang="en-US" b="1" dirty="0"/>
              <a:t>Learning to Trust &amp; Love Again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11F35CB-A7E7-1042-4867-46838553538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8671" y="1366684"/>
            <a:ext cx="5702709" cy="5338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83026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EC76DC-CCCC-46A3-FB8F-9C4E377D06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7820"/>
            <a:ext cx="10515600" cy="688258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True Love Doesn’t Hurt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343DD56-E8A1-7089-C4D4-DA4F4E2F523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45" r="9703"/>
          <a:stretch>
            <a:fillRect/>
          </a:stretch>
        </p:blipFill>
        <p:spPr>
          <a:xfrm>
            <a:off x="3372464" y="816078"/>
            <a:ext cx="5447072" cy="5801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92156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B5E4A0-A8D8-1405-A634-D5CE22916A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2736"/>
            <a:ext cx="10515600" cy="742336"/>
          </a:xfrm>
        </p:spPr>
        <p:txBody>
          <a:bodyPr>
            <a:normAutofit/>
          </a:bodyPr>
          <a:lstStyle/>
          <a:p>
            <a:pPr algn="ctr"/>
            <a:r>
              <a:rPr lang="en-US" b="1" dirty="0"/>
              <a:t>Rebuilding A Family Together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668D4F7-3D00-86C5-DCA1-A2856CE3627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1187" y="1002890"/>
            <a:ext cx="6420465" cy="5722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47232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164</TotalTime>
  <Words>82</Words>
  <Application>Microsoft Office PowerPoint</Application>
  <PresentationFormat>Widescreen</PresentationFormat>
  <Paragraphs>17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Aptos</vt:lpstr>
      <vt:lpstr>Aptos Display</vt:lpstr>
      <vt:lpstr>Arial</vt:lpstr>
      <vt:lpstr>Office Theme</vt:lpstr>
      <vt:lpstr>Amy Hale BSN, RN</vt:lpstr>
      <vt:lpstr>April 18, 2011</vt:lpstr>
      <vt:lpstr>Tattoo Removal Treatments</vt:lpstr>
      <vt:lpstr>Newspaper Article About Arrest </vt:lpstr>
      <vt:lpstr>Was This Justice???</vt:lpstr>
      <vt:lpstr>Reenactment of the Horrifying Events</vt:lpstr>
      <vt:lpstr>Practical Nursing Graduation</vt:lpstr>
      <vt:lpstr>RN Graduation-Florence Nightingale Award</vt:lpstr>
      <vt:lpstr>My Son’s RN Graduation-Defying Odds</vt:lpstr>
      <vt:lpstr>Overcoming Together </vt:lpstr>
      <vt:lpstr>Aiming to provide the same compassionate care that I received from my medical team</vt:lpstr>
      <vt:lpstr>Compassionate Nurse Award Nomination </vt:lpstr>
      <vt:lpstr>Transformational Leadership Award Nomination</vt:lpstr>
      <vt:lpstr>Learning to Trust &amp; Love Again</vt:lpstr>
      <vt:lpstr>True Love Doesn’t Hurt </vt:lpstr>
      <vt:lpstr>Rebuilding A Family Together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Amy Hale</dc:creator>
  <cp:lastModifiedBy>Amy Hale</cp:lastModifiedBy>
  <cp:revision>1</cp:revision>
  <dcterms:created xsi:type="dcterms:W3CDTF">2026-08-31T02:23:21Z</dcterms:created>
  <dcterms:modified xsi:type="dcterms:W3CDTF">2026-08-31T05:07:51Z</dcterms:modified>
</cp:coreProperties>
</file>